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6" r:id="rId2"/>
    <p:sldId id="284" r:id="rId3"/>
    <p:sldId id="296" r:id="rId4"/>
    <p:sldId id="304" r:id="rId5"/>
    <p:sldId id="286" r:id="rId6"/>
    <p:sldId id="305" r:id="rId7"/>
    <p:sldId id="307" r:id="rId8"/>
    <p:sldId id="285" r:id="rId9"/>
    <p:sldId id="297" r:id="rId10"/>
    <p:sldId id="289" r:id="rId11"/>
    <p:sldId id="287" r:id="rId12"/>
    <p:sldId id="288" r:id="rId13"/>
    <p:sldId id="298" r:id="rId14"/>
    <p:sldId id="278" r:id="rId15"/>
    <p:sldId id="308" r:id="rId16"/>
    <p:sldId id="314" r:id="rId17"/>
    <p:sldId id="315" r:id="rId18"/>
    <p:sldId id="319" r:id="rId19"/>
    <p:sldId id="290" r:id="rId20"/>
    <p:sldId id="317" r:id="rId21"/>
    <p:sldId id="292" r:id="rId22"/>
    <p:sldId id="293" r:id="rId23"/>
    <p:sldId id="295" r:id="rId24"/>
    <p:sldId id="309" r:id="rId25"/>
    <p:sldId id="291" r:id="rId26"/>
    <p:sldId id="320" r:id="rId27"/>
    <p:sldId id="294" r:id="rId28"/>
    <p:sldId id="316" r:id="rId29"/>
    <p:sldId id="299" r:id="rId30"/>
    <p:sldId id="282" r:id="rId31"/>
    <p:sldId id="279" r:id="rId32"/>
    <p:sldId id="301" r:id="rId33"/>
    <p:sldId id="268" r:id="rId34"/>
    <p:sldId id="302" r:id="rId35"/>
    <p:sldId id="280" r:id="rId36"/>
    <p:sldId id="283" r:id="rId37"/>
    <p:sldId id="281" r:id="rId38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6619" autoAdjust="0"/>
  </p:normalViewPr>
  <p:slideViewPr>
    <p:cSldViewPr>
      <p:cViewPr varScale="1">
        <p:scale>
          <a:sx n="69" d="100"/>
          <a:sy n="69" d="100"/>
        </p:scale>
        <p:origin x="70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863359" y="2524569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769753" y="1610255"/>
            <a:ext cx="5610559" cy="3019142"/>
            <a:chOff x="1557908" y="6212"/>
            <a:chExt cx="9073008" cy="523845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05892" y="6212"/>
              <a:ext cx="432047" cy="126206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Begining</a:t>
            </a:r>
            <a:r>
              <a:rPr lang="fr-FR" dirty="0"/>
              <a:t> </a:t>
            </a:r>
            <a:endParaRPr lang="en-US" dirty="0"/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40768"/>
            <a:ext cx="3711178" cy="49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923928" y="1628800"/>
            <a:ext cx="51978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pic>
        <p:nvPicPr>
          <p:cNvPr id="1027" name="Picture 3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rapeau de l'Ouzbékist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Black flag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rapeau de l'Ira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 &amp; Applications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126876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 err="1">
                <a:solidFill>
                  <a:schemeClr val="tx1"/>
                </a:solidFill>
              </a:rPr>
              <a:t>Human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Defined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678937" y="4536997"/>
            <a:ext cx="1575961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7"/>
            <a:ext cx="3002415" cy="1472932"/>
            <a:chOff x="8830715" y="4804620"/>
            <a:chExt cx="2943706" cy="1963395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dirty="0" err="1">
                  <a:latin typeface="Arial" pitchFamily="34" charset="0"/>
                  <a:cs typeface="Arial" pitchFamily="34" charset="0"/>
                </a:rPr>
                <a:t>Modeling</a:t>
              </a:r>
              <a:r>
                <a:rPr lang="en-GB" sz="1600" dirty="0">
                  <a:latin typeface="Arial" pitchFamily="34" charset="0"/>
                  <a:cs typeface="Arial" pitchFamily="34" charset="0"/>
                </a:rPr>
                <a:t>/Simulation/Prediction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612770" y="4594394"/>
            <a:ext cx="2146573" cy="1462129"/>
            <a:chOff x="8830715" y="4804620"/>
            <a:chExt cx="2100734" cy="733208"/>
          </a:xfrm>
        </p:grpSpPr>
        <p:sp>
          <p:nvSpPr>
            <p:cNvPr id="151" name="Rectangle 150"/>
            <p:cNvSpPr/>
            <p:nvPr/>
          </p:nvSpPr>
          <p:spPr>
            <a:xfrm>
              <a:off x="8830715" y="5059376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678937" y="1788747"/>
            <a:ext cx="1991018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I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  <a:endParaRPr lang="en-IN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 smtClean="0"/>
              <a:t>– Machine Learning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6444208" cy="32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1174883" y="2132030"/>
            <a:ext cx="4055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7722" y="160787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/>
              <a:t>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7722" y="2621219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7722" y="3634562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7722" y="4647905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7722" y="566124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/>
          <p:nvPr/>
        </p:nvCxnSpPr>
        <p:spPr>
          <a:xfrm>
            <a:off x="2725894" y="2039924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5894" y="3053267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5894" y="4066610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5894" y="5079953"/>
            <a:ext cx="0" cy="58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4066" y="2837243"/>
            <a:ext cx="12700" cy="304002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9512" y="412642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5270" y="3850586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Machine Leaning – Problem type</a:t>
            </a:r>
            <a:endParaRPr lang="fr-FR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rot="19575817">
            <a:off x="-43084" y="1267956"/>
            <a:ext cx="41563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Thierry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85" y="4767775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fr-FR" dirty="0" err="1"/>
              <a:t>Neuron</a:t>
            </a:r>
            <a:endParaRPr lang="en-US" dirty="0"/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961"/>
            <a:ext cx="2857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392216"/>
            <a:ext cx="422343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Implications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 &amp; Applications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allAtOnce" animBg="1"/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fr-FR" dirty="0" err="1"/>
              <a:t>Neuron</a:t>
            </a:r>
            <a:r>
              <a:rPr lang="fr-FR" dirty="0"/>
              <a:t> Network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sz="2400" dirty="0"/>
              <a:t>Convolution network</a:t>
            </a:r>
            <a:endParaRPr lang="en-US" sz="2400" dirty="0"/>
          </a:p>
        </p:txBody>
      </p:sp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" y="1340768"/>
            <a:ext cx="909322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41224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Recurrent</a:t>
            </a:r>
            <a:r>
              <a:rPr lang="fr-FR" dirty="0"/>
              <a:t> Neural Networks</a:t>
            </a:r>
            <a:endParaRPr lang="en-US" dirty="0"/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generator of 3D Generative Adversarial Network (3D-GA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58455"/>
            <a:ext cx="8935360" cy="29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Networks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3848" y="1772815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6238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93472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495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sp>
        <p:nvSpPr>
          <p:cNvPr id="4" name="Rectangle 3"/>
          <p:cNvSpPr/>
          <p:nvPr/>
        </p:nvSpPr>
        <p:spPr>
          <a:xfrm rot="19236485">
            <a:off x="272941" y="1169950"/>
            <a:ext cx="2958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 truck driving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003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Data </a:t>
            </a:r>
            <a:r>
              <a:rPr lang="fr-FR" dirty="0" err="1"/>
              <a:t>Generation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4" y="1484784"/>
            <a:ext cx="78470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/>
              <a:t>Intelligence </a:t>
            </a:r>
            <a:r>
              <a:rPr lang="fr-FR" dirty="0"/>
              <a:t>– GPU </a:t>
            </a:r>
            <a:r>
              <a:rPr lang="fr-FR" dirty="0" err="1"/>
              <a:t>Acceleration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40768"/>
            <a:ext cx="6000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Implications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09817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42849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947372" y="2264344"/>
            <a:ext cx="3249257" cy="2715902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Singularity</a:t>
            </a:r>
            <a:endParaRPr 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26" name="Picture 2" descr="https://s1.qwant.com/thumbr/0x0/2/c/77c9befc28c906f61fafd8bc311d50ae15c55ecbc4ba285332fb295072f919/fourmis_big.jpg?u=http%3A%2F%2Fblog.dinett-illustration.com%2Fwp-content%2Fuploads%2F2013%2F12%2Ffourmis_big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64" y="1366406"/>
            <a:ext cx="2570712" cy="205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8" y="3943114"/>
            <a:ext cx="2499665" cy="187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4" y="1393822"/>
            <a:ext cx="2913313" cy="318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06155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Turing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Background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1318" y="3284984"/>
            <a:ext cx="4755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Nature’s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for Learning And </a:t>
            </a:r>
            <a:r>
              <a:rPr lang="fr-FR" dirty="0" err="1"/>
              <a:t>Prospering</a:t>
            </a:r>
            <a:r>
              <a:rPr lang="fr-FR" dirty="0"/>
              <a:t> in a </a:t>
            </a:r>
            <a:r>
              <a:rPr lang="fr-FR" dirty="0" err="1"/>
              <a:t>Complex</a:t>
            </a:r>
            <a:r>
              <a:rPr lang="fr-FR" dirty="0"/>
              <a:t>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05/06/2018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10188</TotalTime>
  <Words>757</Words>
  <Application>Microsoft Office PowerPoint</Application>
  <PresentationFormat>On-screen Show (4:3)</PresentationFormat>
  <Paragraphs>275</Paragraphs>
  <Slides>37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Open Sans</vt:lpstr>
      <vt:lpstr>Office Theme</vt:lpstr>
      <vt:lpstr>ARTIFICIAL INTELLIGENCE</vt:lpstr>
      <vt:lpstr>Artificial Intelligence - Agenda</vt:lpstr>
      <vt:lpstr>ARTIFICIAL INTELLIGENCE</vt:lpstr>
      <vt:lpstr>NATURAL INTELLIGENCE</vt:lpstr>
      <vt:lpstr>What is Artificial Intelligence ?</vt:lpstr>
      <vt:lpstr>The Turing Test</vt:lpstr>
      <vt:lpstr>Mathematical Background</vt:lpstr>
      <vt:lpstr>What is Artificial Intelligence ?</vt:lpstr>
      <vt:lpstr>ARTIFICIAL INTELLIGENCE</vt:lpstr>
      <vt:lpstr>Artificial intelligence – Begining </vt:lpstr>
      <vt:lpstr>Artificial Intelligence - History</vt:lpstr>
      <vt:lpstr>Artificial Intelligence - History</vt:lpstr>
      <vt:lpstr>ARTIFICIAL INTELLIGENCE</vt:lpstr>
      <vt:lpstr>Artificial Intelligence PowerPoint Template</vt:lpstr>
      <vt:lpstr>Artificial Intelligence – Machine Learning</vt:lpstr>
      <vt:lpstr>Artificial Intelligence - Genetic Algorithm</vt:lpstr>
      <vt:lpstr>Artificial Intelligence - Genetic Algorithm</vt:lpstr>
      <vt:lpstr>PowerPoint Presentation</vt:lpstr>
      <vt:lpstr>Artificial Intelligence – Artificial Neuron</vt:lpstr>
      <vt:lpstr>Artificial Intelligence – Artificial Neuron Network</vt:lpstr>
      <vt:lpstr>Artificial intelligence – Convolution network</vt:lpstr>
      <vt:lpstr>Artificial intelligence – Recurrent Neural Networks</vt:lpstr>
      <vt:lpstr>Artificial Intelligence – Generative Adversarial Networks</vt:lpstr>
      <vt:lpstr>Artificial Intelligence – Dimension Reduction</vt:lpstr>
      <vt:lpstr>Artificiel Intelligence – Semantic Space</vt:lpstr>
      <vt:lpstr>Add truck driving slide</vt:lpstr>
      <vt:lpstr>Artificiel Intelligence – Data Generation</vt:lpstr>
      <vt:lpstr>Artificiel Intelligence – GPU Acceleration</vt:lpstr>
      <vt:lpstr>ARTIFICIAL INTELLIGENCE</vt:lpstr>
      <vt:lpstr>Artificial Intelligence PowerPoint Template</vt:lpstr>
      <vt:lpstr>Artificial Intelligence – AI Self Creation</vt:lpstr>
      <vt:lpstr>Artificial Intelligence - Singularity</vt:lpstr>
      <vt:lpstr>PowerPoint Presentation</vt:lpstr>
      <vt:lpstr>PowerPoint Presentation</vt:lpstr>
      <vt:lpstr>Artificial Intelligence PowerPoint Template</vt:lpstr>
      <vt:lpstr>PowerPoint Presentation</vt:lpstr>
      <vt:lpstr>Artificial Intelligence PowerPoint Template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Carbonel David</cp:lastModifiedBy>
  <cp:revision>210</cp:revision>
  <dcterms:created xsi:type="dcterms:W3CDTF">2013-09-12T13:05:01Z</dcterms:created>
  <dcterms:modified xsi:type="dcterms:W3CDTF">2018-11-21T16:03:14Z</dcterms:modified>
</cp:coreProperties>
</file>